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3" r:id="rId1"/>
  </p:sldMasterIdLst>
  <p:notesMasterIdLst>
    <p:notesMasterId r:id="rId3"/>
  </p:notesMasterIdLst>
  <p:sldIdLst>
    <p:sldId id="31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A50021"/>
    <a:srgbClr val="5D6F87"/>
    <a:srgbClr val="5A6E87"/>
    <a:srgbClr val="7D95B1"/>
    <a:srgbClr val="8398B5"/>
    <a:srgbClr val="CC99FF"/>
    <a:srgbClr val="FDB2BA"/>
    <a:srgbClr val="7680A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629" y="-70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&lt;верхний колонтитул&gt;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dt" idx="10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ftr" idx="11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</a:p>
        </p:txBody>
      </p:sp>
      <p:sp>
        <p:nvSpPr>
          <p:cNvPr id="128" name="PlaceHolder 6"/>
          <p:cNvSpPr>
            <a:spLocks noGrp="1"/>
          </p:cNvSpPr>
          <p:nvPr>
            <p:ph type="sldNum" idx="12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6AC22C0-24C6-4EE4-A7EC-EB8AA739208D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4478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247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4807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4612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43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34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169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457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05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30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6214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703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BF450-27DC-4A56-9FE4-E16FDDB86F39}" type="datetimeFigureOut">
              <a:rPr lang="ru-RU" smtClean="0"/>
              <a:t>21.08.2023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9496E-E011-45A6-B865-D8BC4FF2204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5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k-bespalovsky.ru/images/news/2022/03_March/09.03/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90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19699" y="5481348"/>
            <a:ext cx="70757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646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107736</TotalTime>
  <Words>0</Words>
  <Application>Microsoft Office PowerPoint</Application>
  <PresentationFormat>Произвольный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4_Тема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Ситуационно-кризисный центр 2</dc:creator>
  <cp:lastModifiedBy>OD-EDDS</cp:lastModifiedBy>
  <cp:revision>5270</cp:revision>
  <cp:lastPrinted>2023-03-15T08:21:56Z</cp:lastPrinted>
  <dcterms:created xsi:type="dcterms:W3CDTF">2018-08-07T04:25:59Z</dcterms:created>
  <dcterms:modified xsi:type="dcterms:W3CDTF">2023-08-21T10:59:44Z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9</vt:i4>
  </property>
</Properties>
</file>